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7"/>
  </p:notesMasterIdLst>
  <p:sldIdLst>
    <p:sldId id="323" r:id="rId5"/>
    <p:sldId id="345" r:id="rId6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D9D7"/>
    <a:srgbClr val="FFFF00"/>
    <a:srgbClr val="FFE800"/>
    <a:srgbClr val="FFCF00"/>
    <a:srgbClr val="FFDF00"/>
    <a:srgbClr val="FFFF97"/>
    <a:srgbClr val="FFF0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png>
</file>

<file path=ppt/media/image13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53606D-24B9-4411-97F1-BF4C292D772D}" type="datetimeFigureOut">
              <a:rPr lang="fi-FI" smtClean="0"/>
              <a:t>15.12.2025</a:t>
            </a:fld>
            <a:endParaRPr lang="fi-FI"/>
          </a:p>
        </p:txBody>
      </p:sp>
      <p:sp>
        <p:nvSpPr>
          <p:cNvPr id="4" name="Dian kuvan paikkamerkki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Huomautusten paikkamerkki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7893F6-5F87-4500-B820-66F2E3606304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813731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n kuvan paikkamerkki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Huomautusten paikkamerkki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7893F6-5F87-4500-B820-66F2E3606304}" type="slidenum">
              <a:rPr lang="fi-FI" smtClean="0"/>
              <a:t>2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2410122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EA4A71C3-4869-7652-5B11-437BBBE08D9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74905" y="3448946"/>
            <a:ext cx="9144000" cy="1292491"/>
          </a:xfrm>
        </p:spPr>
        <p:txBody>
          <a:bodyPr anchor="ctr">
            <a:normAutofit/>
          </a:bodyPr>
          <a:lstStyle>
            <a:lvl1pPr algn="ctr">
              <a:defRPr sz="4400" b="1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fi-FI"/>
              <a:t>Esitykselle otsikko tarvittaessa</a:t>
            </a:r>
            <a:br>
              <a:rPr lang="fi-FI"/>
            </a:br>
            <a:r>
              <a:rPr lang="fi-FI"/>
              <a:t>usealle riville</a:t>
            </a:r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32C473CB-1E39-CD2C-F02F-76C478656C1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6247888" y="5473556"/>
            <a:ext cx="2705868" cy="365125"/>
          </a:xfrm>
        </p:spPr>
        <p:txBody>
          <a:bodyPr/>
          <a:lstStyle>
            <a:lvl1pPr algn="l">
              <a:defRPr sz="16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fi-FI"/>
              <a:t>Etunimi Sukunimi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A5AEC9DA-97CC-522D-D526-4EB0C75F053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10"/>
          </p:nvPr>
        </p:nvSpPr>
        <p:spPr>
          <a:xfrm>
            <a:off x="4614958" y="5480297"/>
            <a:ext cx="1481042" cy="365125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fld id="{8D38C933-E793-4072-AD12-299AF65B3647}" type="datetime1">
              <a:rPr lang="fi-FI" smtClean="0"/>
              <a:t>15.12.2025</a:t>
            </a:fld>
            <a:endParaRPr lang="fi-FI"/>
          </a:p>
        </p:txBody>
      </p:sp>
      <p:pic>
        <p:nvPicPr>
          <p:cNvPr id="24" name="Kuva 23">
            <a:extLst>
              <a:ext uri="{FF2B5EF4-FFF2-40B4-BE49-F238E27FC236}">
                <a16:creationId xmlns:a16="http://schemas.microsoft.com/office/drawing/2014/main" id="{3D60AEA8-E2B0-21AB-65CD-4CD72E052F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705" y="464602"/>
            <a:ext cx="7800016" cy="2601862"/>
          </a:xfrm>
          <a:prstGeom prst="rect">
            <a:avLst/>
          </a:prstGeom>
        </p:spPr>
      </p:pic>
      <p:pic>
        <p:nvPicPr>
          <p:cNvPr id="26" name="Kuva 25">
            <a:extLst>
              <a:ext uri="{FF2B5EF4-FFF2-40B4-BE49-F238E27FC236}">
                <a16:creationId xmlns:a16="http://schemas.microsoft.com/office/drawing/2014/main" id="{14BA4A31-26F3-C554-1EBB-B16A90274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441923"/>
            <a:ext cx="8245965" cy="2699179"/>
          </a:xfrm>
          <a:prstGeom prst="rect">
            <a:avLst/>
          </a:prstGeom>
        </p:spPr>
      </p:pic>
      <p:pic>
        <p:nvPicPr>
          <p:cNvPr id="6" name="Kuva 5">
            <a:extLst>
              <a:ext uri="{FF2B5EF4-FFF2-40B4-BE49-F238E27FC236}">
                <a16:creationId xmlns:a16="http://schemas.microsoft.com/office/drawing/2014/main" id="{97AE58BE-C62D-CD1B-E2A7-FA4D37D1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44079" y="5923405"/>
            <a:ext cx="10703842" cy="660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234923"/>
      </p:ext>
    </p:extLst>
  </p:cSld>
  <p:clrMapOvr>
    <a:masterClrMapping/>
  </p:clrMapOvr>
  <p:hf sldNum="0" hdr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, SEAMK-teksti vasemma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EA5D8057-963A-7408-DCE0-48B48FBC6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1122" y="365125"/>
            <a:ext cx="8972677" cy="1325563"/>
          </a:xfrm>
        </p:spPr>
        <p:txBody>
          <a:bodyPr/>
          <a:lstStyle>
            <a:lvl1pPr>
              <a:defRPr b="1">
                <a:latin typeface="Arial Narrow" panose="020B0606020202030204" pitchFamily="34" charset="0"/>
              </a:defRPr>
            </a:lvl1pPr>
          </a:lstStyle>
          <a:p>
            <a:r>
              <a:rPr lang="fi-FI" noProof="0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E3EE3CDD-FFCC-9BF0-B9C3-C45BEE1D7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1122" y="1825625"/>
            <a:ext cx="8972678" cy="4351338"/>
          </a:xfrm>
        </p:spPr>
        <p:txBody>
          <a:bodyPr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 sz="2600">
                <a:latin typeface="Arial Narrow" panose="020B0606020202030204" pitchFamily="34" charset="0"/>
              </a:defRPr>
            </a:lvl2pPr>
            <a:lvl3pPr>
              <a:defRPr sz="2400">
                <a:latin typeface="Arial Narrow" panose="020B0606020202030204" pitchFamily="34" charset="0"/>
              </a:defRPr>
            </a:lvl3pPr>
            <a:lvl4pPr>
              <a:defRPr sz="2200">
                <a:latin typeface="Arial Narrow" panose="020B0606020202030204" pitchFamily="34" charset="0"/>
              </a:defRPr>
            </a:lvl4pPr>
            <a:lvl5pPr>
              <a:defRPr sz="2000">
                <a:latin typeface="Arial Narrow" panose="020B0606020202030204" pitchFamily="34" charset="0"/>
              </a:defRPr>
            </a:lvl5pPr>
          </a:lstStyle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</p:txBody>
      </p:sp>
      <p:pic>
        <p:nvPicPr>
          <p:cNvPr id="5" name="Kuva 4">
            <a:extLst>
              <a:ext uri="{FF2B5EF4-FFF2-40B4-BE49-F238E27FC236}">
                <a16:creationId xmlns:a16="http://schemas.microsoft.com/office/drawing/2014/main" id="{79EF7F86-D55C-B292-A2DE-47A84A6B2D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3" r="4436"/>
          <a:stretch/>
        </p:blipFill>
        <p:spPr>
          <a:xfrm>
            <a:off x="13067" y="0"/>
            <a:ext cx="2292533" cy="6858000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B5B6D15-2DB8-C0F5-8313-5ECD696316D5}"/>
              </a:ext>
            </a:extLst>
          </p:cNvPr>
          <p:cNvSpPr txBox="1">
            <a:spLocks/>
          </p:cNvSpPr>
          <p:nvPr userDrawn="1"/>
        </p:nvSpPr>
        <p:spPr>
          <a:xfrm>
            <a:off x="9325895" y="6396374"/>
            <a:ext cx="2743200" cy="36512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defPPr>
              <a:defRPr lang="fi-FI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DE5B2B-557B-4D3C-99F9-E6A0DE1A7D66}" type="slidenum">
              <a:rPr lang="fi-FI" sz="1400" smtClean="0">
                <a:latin typeface="Arial Narrow" panose="020B0606020202030204" pitchFamily="34" charset="0"/>
              </a:rPr>
              <a:pPr/>
              <a:t>‹#›</a:t>
            </a:fld>
            <a:endParaRPr lang="fi-FI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376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äli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2A259E85-0BF7-6366-5428-5AE50D78B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84" y="1704068"/>
            <a:ext cx="5090571" cy="2299698"/>
          </a:xfrm>
        </p:spPr>
        <p:txBody>
          <a:bodyPr/>
          <a:lstStyle>
            <a:lvl1pPr>
              <a:defRPr b="1">
                <a:latin typeface="Arial Narrow" panose="020B0606020202030204" pitchFamily="34" charset="0"/>
              </a:defRPr>
            </a:lvl1pPr>
          </a:lstStyle>
          <a:p>
            <a:r>
              <a:rPr lang="fi-FI"/>
              <a:t>Muokkaa ots. perustyyl. napsautt.</a:t>
            </a:r>
          </a:p>
        </p:txBody>
      </p:sp>
      <p:pic>
        <p:nvPicPr>
          <p:cNvPr id="4" name="Kuva 3">
            <a:extLst>
              <a:ext uri="{FF2B5EF4-FFF2-40B4-BE49-F238E27FC236}">
                <a16:creationId xmlns:a16="http://schemas.microsoft.com/office/drawing/2014/main" id="{6C414287-CC84-1509-BE55-B50872E49F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771" y="837129"/>
            <a:ext cx="6138631" cy="4103878"/>
          </a:xfrm>
          <a:prstGeom prst="rect">
            <a:avLst/>
          </a:prstGeom>
        </p:spPr>
      </p:pic>
      <p:pic>
        <p:nvPicPr>
          <p:cNvPr id="3" name="Kuva 2">
            <a:extLst>
              <a:ext uri="{FF2B5EF4-FFF2-40B4-BE49-F238E27FC236}">
                <a16:creationId xmlns:a16="http://schemas.microsoft.com/office/drawing/2014/main" id="{F8A903CD-C67A-B75C-2F40-2317CE9AA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05" y="6298402"/>
            <a:ext cx="912811" cy="365124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3E208-6EEB-96C8-87EB-268236D0874F}"/>
              </a:ext>
            </a:extLst>
          </p:cNvPr>
          <p:cNvSpPr txBox="1">
            <a:spLocks/>
          </p:cNvSpPr>
          <p:nvPr userDrawn="1"/>
        </p:nvSpPr>
        <p:spPr>
          <a:xfrm>
            <a:off x="9325895" y="6396374"/>
            <a:ext cx="2743200" cy="36512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defPPr>
              <a:defRPr lang="fi-FI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DE5B2B-557B-4D3C-99F9-E6A0DE1A7D66}" type="slidenum">
              <a:rPr lang="fi-FI" sz="1400" smtClean="0">
                <a:latin typeface="Arial Narrow" panose="020B0606020202030204" pitchFamily="34" charset="0"/>
              </a:rPr>
              <a:pPr/>
              <a:t>‹#›</a:t>
            </a:fld>
            <a:endParaRPr lang="fi-FI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79708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tsikko ja kaav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9F5EFB58-49BC-3202-8966-69EC44C4B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11021286" cy="1600200"/>
          </a:xfr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i-FI" sz="4400" b="1" kern="1200" dirty="0">
                <a:solidFill>
                  <a:schemeClr val="tx1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6" name="Kaavion paikkamerkki 5">
            <a:extLst>
              <a:ext uri="{FF2B5EF4-FFF2-40B4-BE49-F238E27FC236}">
                <a16:creationId xmlns:a16="http://schemas.microsoft.com/office/drawing/2014/main" id="{9DDCA5AA-4E71-2195-0EF5-1B83A2217125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838200" y="2181225"/>
            <a:ext cx="10977563" cy="374931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latin typeface="Arial Narrow" panose="020B0606020202030204" pitchFamily="34" charset="0"/>
              </a:defRPr>
            </a:lvl1pPr>
          </a:lstStyle>
          <a:p>
            <a:r>
              <a:rPr lang="fi-FI"/>
              <a:t>Kaavion otsikko</a:t>
            </a:r>
          </a:p>
        </p:txBody>
      </p:sp>
      <p:pic>
        <p:nvPicPr>
          <p:cNvPr id="3" name="Kuva 2">
            <a:extLst>
              <a:ext uri="{FF2B5EF4-FFF2-40B4-BE49-F238E27FC236}">
                <a16:creationId xmlns:a16="http://schemas.microsoft.com/office/drawing/2014/main" id="{ED089E7C-BE73-1CAB-2B0F-6D60C1016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05" y="6298402"/>
            <a:ext cx="912811" cy="365124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3489C97-2BFA-C335-F746-A8ECDF5AC8A8}"/>
              </a:ext>
            </a:extLst>
          </p:cNvPr>
          <p:cNvSpPr txBox="1">
            <a:spLocks/>
          </p:cNvSpPr>
          <p:nvPr userDrawn="1"/>
        </p:nvSpPr>
        <p:spPr>
          <a:xfrm>
            <a:off x="9325895" y="6396374"/>
            <a:ext cx="2743200" cy="36512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defPPr>
              <a:defRPr lang="fi-FI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DE5B2B-557B-4D3C-99F9-E6A0DE1A7D66}" type="slidenum">
              <a:rPr lang="fi-FI" sz="1400" smtClean="0">
                <a:latin typeface="Arial Narrow" panose="020B0606020202030204" pitchFamily="34" charset="0"/>
              </a:rPr>
              <a:pPr/>
              <a:t>‹#›</a:t>
            </a:fld>
            <a:endParaRPr lang="fi-FI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59795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, lila SEAMK-kehy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EA5D8057-963A-7408-DCE0-48B48FBC6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4432"/>
            <a:ext cx="10515600" cy="1205872"/>
          </a:xfrm>
        </p:spPr>
        <p:txBody>
          <a:bodyPr/>
          <a:lstStyle>
            <a:lvl1pPr>
              <a:defRPr b="1">
                <a:latin typeface="Arial Narrow" panose="020B0606020202030204" pitchFamily="34" charset="0"/>
              </a:defRPr>
            </a:lvl1pPr>
          </a:lstStyle>
          <a:p>
            <a:r>
              <a:rPr lang="fi-FI" noProof="0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E3EE3CDD-FFCC-9BF0-B9C3-C45BEE1D7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4031"/>
            <a:ext cx="10515600" cy="4292931"/>
          </a:xfrm>
        </p:spPr>
        <p:txBody>
          <a:bodyPr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 sz="2600">
                <a:latin typeface="Arial Narrow" panose="020B0606020202030204" pitchFamily="34" charset="0"/>
              </a:defRPr>
            </a:lvl2pPr>
            <a:lvl3pPr>
              <a:defRPr sz="2400">
                <a:latin typeface="Arial Narrow" panose="020B0606020202030204" pitchFamily="34" charset="0"/>
              </a:defRPr>
            </a:lvl3pPr>
            <a:lvl4pPr>
              <a:defRPr sz="2200">
                <a:latin typeface="Arial Narrow" panose="020B0606020202030204" pitchFamily="34" charset="0"/>
              </a:defRPr>
            </a:lvl4pPr>
            <a:lvl5pPr>
              <a:defRPr sz="2000">
                <a:latin typeface="Arial Narrow" panose="020B0606020202030204" pitchFamily="34" charset="0"/>
              </a:defRPr>
            </a:lvl5pPr>
          </a:lstStyle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268CCEE-FE45-94E9-0EF6-A807C3BBA408}"/>
              </a:ext>
            </a:extLst>
          </p:cNvPr>
          <p:cNvSpPr txBox="1">
            <a:spLocks/>
          </p:cNvSpPr>
          <p:nvPr userDrawn="1"/>
        </p:nvSpPr>
        <p:spPr>
          <a:xfrm>
            <a:off x="9325895" y="6396374"/>
            <a:ext cx="2743200" cy="36512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defPPr>
              <a:defRPr lang="fi-FI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DE5B2B-557B-4D3C-99F9-E6A0DE1A7D66}" type="slidenum">
              <a:rPr lang="fi-FI" sz="1400" smtClean="0">
                <a:solidFill>
                  <a:schemeClr val="bg1"/>
                </a:solidFill>
                <a:latin typeface="Arial Narrow" panose="020B0606020202030204" pitchFamily="34" charset="0"/>
              </a:rPr>
              <a:pPr/>
              <a:t>‹#›</a:t>
            </a:fld>
            <a:endParaRPr lang="fi-FI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8996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ii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033A378A-3125-8F30-278F-F9FEAF72256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884249" y="-1371577"/>
            <a:ext cx="10515600" cy="1325563"/>
          </a:xfrm>
        </p:spPr>
        <p:txBody>
          <a:bodyPr/>
          <a:lstStyle/>
          <a:p>
            <a:r>
              <a:rPr lang="fi-FI"/>
              <a:t>Muokkaa ots. perustyyl. napsautt.</a:t>
            </a:r>
          </a:p>
        </p:txBody>
      </p:sp>
      <p:pic>
        <p:nvPicPr>
          <p:cNvPr id="6" name="Kuva 5" descr="Seinäjoen ammattikorkeakoulu -logo">
            <a:extLst>
              <a:ext uri="{FF2B5EF4-FFF2-40B4-BE49-F238E27FC236}">
                <a16:creationId xmlns:a16="http://schemas.microsoft.com/office/drawing/2014/main" id="{7EC09DCC-6E84-8324-FC5D-A4DC46BB12D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0785" y="4868245"/>
            <a:ext cx="4350429" cy="1488105"/>
          </a:xfrm>
          <a:prstGeom prst="rect">
            <a:avLst/>
          </a:prstGeom>
        </p:spPr>
      </p:pic>
      <p:pic>
        <p:nvPicPr>
          <p:cNvPr id="8" name="Kuva 7">
            <a:extLst>
              <a:ext uri="{FF2B5EF4-FFF2-40B4-BE49-F238E27FC236}">
                <a16:creationId xmlns:a16="http://schemas.microsoft.com/office/drawing/2014/main" id="{81561580-4405-F7DC-CBA1-5FF73C645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03"/>
          <a:stretch/>
        </p:blipFill>
        <p:spPr>
          <a:xfrm>
            <a:off x="2438400" y="855199"/>
            <a:ext cx="7315200" cy="2563083"/>
          </a:xfrm>
          <a:prstGeom prst="rect">
            <a:avLst/>
          </a:prstGeom>
        </p:spPr>
      </p:pic>
      <p:pic>
        <p:nvPicPr>
          <p:cNvPr id="18" name="Kuva 17">
            <a:extLst>
              <a:ext uri="{FF2B5EF4-FFF2-40B4-BE49-F238E27FC236}">
                <a16:creationId xmlns:a16="http://schemas.microsoft.com/office/drawing/2014/main" id="{03399842-609C-BEB1-4C99-F524BF954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8515" y="718584"/>
            <a:ext cx="7973411" cy="2864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766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033A378A-3125-8F30-278F-F9FEAF72256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884249" y="-1371577"/>
            <a:ext cx="10515600" cy="1325563"/>
          </a:xfrm>
        </p:spPr>
        <p:txBody>
          <a:bodyPr/>
          <a:lstStyle/>
          <a:p>
            <a:r>
              <a:rPr lang="fi-FI"/>
              <a:t>Muokkaa ots. perustyyl. napsautt.</a:t>
            </a:r>
          </a:p>
        </p:txBody>
      </p:sp>
      <p:pic>
        <p:nvPicPr>
          <p:cNvPr id="6" name="Kuva 5" descr="Seinäjoen ammattikorkeakoulu -logo">
            <a:extLst>
              <a:ext uri="{FF2B5EF4-FFF2-40B4-BE49-F238E27FC236}">
                <a16:creationId xmlns:a16="http://schemas.microsoft.com/office/drawing/2014/main" id="{7EC09DCC-6E84-8324-FC5D-A4DC46BB12D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0785" y="4868245"/>
            <a:ext cx="4350429" cy="1488105"/>
          </a:xfrm>
          <a:prstGeom prst="rect">
            <a:avLst/>
          </a:prstGeom>
        </p:spPr>
      </p:pic>
      <p:pic>
        <p:nvPicPr>
          <p:cNvPr id="4" name="Kuva 3">
            <a:extLst>
              <a:ext uri="{FF2B5EF4-FFF2-40B4-BE49-F238E27FC236}">
                <a16:creationId xmlns:a16="http://schemas.microsoft.com/office/drawing/2014/main" id="{8CC48D0E-DA25-B8BF-820E-029F9DBDA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54" b="27486"/>
          <a:stretch/>
        </p:blipFill>
        <p:spPr>
          <a:xfrm>
            <a:off x="1726836" y="986763"/>
            <a:ext cx="8843155" cy="2273841"/>
          </a:xfrm>
          <a:prstGeom prst="rect">
            <a:avLst/>
          </a:prstGeom>
        </p:spPr>
      </p:pic>
      <p:pic>
        <p:nvPicPr>
          <p:cNvPr id="10" name="Kuva 9">
            <a:extLst>
              <a:ext uri="{FF2B5EF4-FFF2-40B4-BE49-F238E27FC236}">
                <a16:creationId xmlns:a16="http://schemas.microsoft.com/office/drawing/2014/main" id="{1F2B8315-B644-97CF-844C-E93AC3BFB2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692" y="931027"/>
            <a:ext cx="8964613" cy="2375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560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EA5D8057-963A-7408-DCE0-48B48FBC6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rial Narrow" panose="020B0606020202030204" pitchFamily="34" charset="0"/>
              </a:defRPr>
            </a:lvl1pPr>
          </a:lstStyle>
          <a:p>
            <a:r>
              <a:rPr lang="fi-FI" noProof="0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E3EE3CDD-FFCC-9BF0-B9C3-C45BEE1D7B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 sz="2600">
                <a:latin typeface="Arial Narrow" panose="020B0606020202030204" pitchFamily="34" charset="0"/>
              </a:defRPr>
            </a:lvl2pPr>
            <a:lvl3pPr>
              <a:defRPr sz="2400">
                <a:latin typeface="Arial Narrow" panose="020B0606020202030204" pitchFamily="34" charset="0"/>
              </a:defRPr>
            </a:lvl3pPr>
            <a:lvl4pPr>
              <a:defRPr sz="2200">
                <a:latin typeface="Arial Narrow" panose="020B0606020202030204" pitchFamily="34" charset="0"/>
              </a:defRPr>
            </a:lvl4pPr>
            <a:lvl5pPr>
              <a:defRPr sz="2000">
                <a:latin typeface="Arial Narrow" panose="020B0606020202030204" pitchFamily="34" charset="0"/>
              </a:defRPr>
            </a:lvl5pPr>
          </a:lstStyle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pic>
        <p:nvPicPr>
          <p:cNvPr id="4" name="Kuva 3">
            <a:extLst>
              <a:ext uri="{FF2B5EF4-FFF2-40B4-BE49-F238E27FC236}">
                <a16:creationId xmlns:a16="http://schemas.microsoft.com/office/drawing/2014/main" id="{ED0108B4-43D1-74DB-DB86-55E59A645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05" y="6298402"/>
            <a:ext cx="912811" cy="365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394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ihtoehtoinen otsikko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9D31DC73-E732-6968-62A2-47ACB8233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523" y="1650313"/>
            <a:ext cx="4657153" cy="1986506"/>
          </a:xfrm>
        </p:spPr>
        <p:txBody>
          <a:bodyPr anchor="ctr">
            <a:normAutofit/>
          </a:bodyPr>
          <a:lstStyle>
            <a:lvl1pPr>
              <a:defRPr sz="4400" b="1">
                <a:latin typeface="Arial Narrow" panose="020B0606020202030204" pitchFamily="34" charset="0"/>
              </a:defRPr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7" name="Alatunnisteen paikkamerkki 4">
            <a:extLst>
              <a:ext uri="{FF2B5EF4-FFF2-40B4-BE49-F238E27FC236}">
                <a16:creationId xmlns:a16="http://schemas.microsoft.com/office/drawing/2014/main" id="{1582A36E-5E83-760D-36AF-481981439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93198" y="4269798"/>
            <a:ext cx="2619951" cy="365125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algn="l"/>
            <a:r>
              <a:rPr lang="fi-FI"/>
              <a:t>Etunimi Sukunimi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12DE12AB-FC82-780E-7A69-CCD664DF60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1850" y="4269798"/>
            <a:ext cx="1193331" cy="365125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fld id="{6DEA8BC9-4DFD-4038-B56E-C77C4CA35A6B}" type="datetime1">
              <a:rPr lang="fi-FI" smtClean="0"/>
              <a:pPr/>
              <a:t>15.12.2025</a:t>
            </a:fld>
            <a:endParaRPr lang="fi-FI"/>
          </a:p>
        </p:txBody>
      </p:sp>
      <p:pic>
        <p:nvPicPr>
          <p:cNvPr id="8" name="Kuva 7">
            <a:extLst>
              <a:ext uri="{FF2B5EF4-FFF2-40B4-BE49-F238E27FC236}">
                <a16:creationId xmlns:a16="http://schemas.microsoft.com/office/drawing/2014/main" id="{F6BD2ABF-1D5E-4AF5-3C14-C6EDA7AF0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05" y="6298402"/>
            <a:ext cx="912811" cy="365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171824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, SEAMK-alapalkk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EA5D8057-963A-7408-DCE0-48B48FBC6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rial Narrow" panose="020B0606020202030204" pitchFamily="34" charset="0"/>
              </a:defRPr>
            </a:lvl1pPr>
          </a:lstStyle>
          <a:p>
            <a:r>
              <a:rPr lang="fi-FI" noProof="0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E3EE3CDD-FFCC-9BF0-B9C3-C45BEE1D7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81747"/>
          </a:xfrm>
        </p:spPr>
        <p:txBody>
          <a:bodyPr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 sz="2600">
                <a:latin typeface="Arial Narrow" panose="020B0606020202030204" pitchFamily="34" charset="0"/>
              </a:defRPr>
            </a:lvl2pPr>
            <a:lvl3pPr>
              <a:defRPr sz="2400">
                <a:latin typeface="Arial Narrow" panose="020B0606020202030204" pitchFamily="34" charset="0"/>
              </a:defRPr>
            </a:lvl3pPr>
            <a:lvl4pPr>
              <a:defRPr sz="2200">
                <a:latin typeface="Arial Narrow" panose="020B0606020202030204" pitchFamily="34" charset="0"/>
              </a:defRPr>
            </a:lvl4pPr>
            <a:lvl5pPr>
              <a:defRPr sz="2000">
                <a:latin typeface="Arial Narrow" panose="020B0606020202030204" pitchFamily="34" charset="0"/>
              </a:defRPr>
            </a:lvl5pPr>
          </a:lstStyle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DC3F82E8-9A9E-93F8-C13A-5A7D120F1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fld id="{E257F031-6859-4FFE-B1BB-6B1F3FB1A3F9}" type="slidenum">
              <a:rPr lang="fi-FI" smtClean="0"/>
              <a:pPr/>
              <a:t>‹#›</a:t>
            </a:fld>
            <a:endParaRPr lang="fi-FI"/>
          </a:p>
        </p:txBody>
      </p:sp>
      <p:pic>
        <p:nvPicPr>
          <p:cNvPr id="9" name="Kuva 8">
            <a:extLst>
              <a:ext uri="{FF2B5EF4-FFF2-40B4-BE49-F238E27FC236}">
                <a16:creationId xmlns:a16="http://schemas.microsoft.com/office/drawing/2014/main" id="{EA228125-4D16-2D08-76E0-ED3B21FB6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6195374"/>
            <a:ext cx="12192000" cy="714103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A63E1FD-96E4-48F5-94E0-9656E9A0F23B}"/>
              </a:ext>
            </a:extLst>
          </p:cNvPr>
          <p:cNvSpPr txBox="1">
            <a:spLocks/>
          </p:cNvSpPr>
          <p:nvPr userDrawn="1"/>
        </p:nvSpPr>
        <p:spPr>
          <a:xfrm>
            <a:off x="9325895" y="6396374"/>
            <a:ext cx="2743200" cy="36512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defPPr>
              <a:defRPr lang="fi-FI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DE5B2B-557B-4D3C-99F9-E6A0DE1A7D66}" type="slidenum">
              <a:rPr lang="fi-FI" sz="1400" smtClean="0">
                <a:latin typeface="Arial Narrow" panose="020B0606020202030204" pitchFamily="34" charset="0"/>
              </a:rPr>
              <a:pPr/>
              <a:t>‹#›</a:t>
            </a:fld>
            <a:endParaRPr lang="fi-FI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225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, SEAMK-taust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EA5D8057-963A-7408-DCE0-48B48FBC6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063" y="1110781"/>
            <a:ext cx="10429172" cy="1178286"/>
          </a:xfrm>
        </p:spPr>
        <p:txBody>
          <a:bodyPr anchor="ctr"/>
          <a:lstStyle>
            <a:lvl1pPr>
              <a:defRPr b="1">
                <a:latin typeface="Arial Narrow" panose="020B0606020202030204" pitchFamily="34" charset="0"/>
              </a:defRPr>
            </a:lvl1pPr>
          </a:lstStyle>
          <a:p>
            <a:r>
              <a:rPr lang="fi-FI" noProof="0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E3EE3CDD-FFCC-9BF0-B9C3-C45BEE1D7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9067"/>
            <a:ext cx="10423035" cy="3399851"/>
          </a:xfrm>
        </p:spPr>
        <p:txBody>
          <a:bodyPr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 sz="2600">
                <a:latin typeface="Arial Narrow" panose="020B0606020202030204" pitchFamily="34" charset="0"/>
              </a:defRPr>
            </a:lvl2pPr>
            <a:lvl3pPr>
              <a:defRPr sz="2400">
                <a:latin typeface="Arial Narrow" panose="020B0606020202030204" pitchFamily="34" charset="0"/>
              </a:defRPr>
            </a:lvl3pPr>
            <a:lvl4pPr>
              <a:defRPr sz="2200">
                <a:latin typeface="Arial Narrow" panose="020B0606020202030204" pitchFamily="34" charset="0"/>
              </a:defRPr>
            </a:lvl4pPr>
            <a:lvl5pPr>
              <a:defRPr sz="2000">
                <a:latin typeface="Arial Narrow" panose="020B0606020202030204" pitchFamily="34" charset="0"/>
              </a:defRPr>
            </a:lvl5pPr>
          </a:lstStyle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AC98A2B-0532-F20B-1B90-CB221358FC7F}"/>
              </a:ext>
            </a:extLst>
          </p:cNvPr>
          <p:cNvSpPr txBox="1">
            <a:spLocks/>
          </p:cNvSpPr>
          <p:nvPr userDrawn="1"/>
        </p:nvSpPr>
        <p:spPr>
          <a:xfrm>
            <a:off x="9325895" y="6396374"/>
            <a:ext cx="2743200" cy="36512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defPPr>
              <a:defRPr lang="fi-FI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DE5B2B-557B-4D3C-99F9-E6A0DE1A7D66}" type="slidenum">
              <a:rPr lang="fi-FI" sz="1400" smtClean="0">
                <a:latin typeface="Arial Narrow" panose="020B0606020202030204" pitchFamily="34" charset="0"/>
              </a:rPr>
              <a:pPr/>
              <a:t>‹#›</a:t>
            </a:fld>
            <a:endParaRPr lang="fi-FI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5428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tsikko, sisältö ja visuaalinen element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9F5EFB58-49BC-3202-8966-69EC44C4B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5082792" cy="1600200"/>
          </a:xfr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i-FI" sz="4400" b="1" kern="1200" dirty="0">
                <a:solidFill>
                  <a:schemeClr val="tx1"/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4" name="Tekstin paikkamerkki 3">
            <a:extLst>
              <a:ext uri="{FF2B5EF4-FFF2-40B4-BE49-F238E27FC236}">
                <a16:creationId xmlns:a16="http://schemas.microsoft.com/office/drawing/2014/main" id="{A8350BCC-4E65-2814-8669-345589FCBE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21562"/>
            <a:ext cx="5082792" cy="364742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latin typeface="Arial Narrow" panose="020B060602020203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10" name="Sisällön paikkamerkki 9">
            <a:extLst>
              <a:ext uri="{FF2B5EF4-FFF2-40B4-BE49-F238E27FC236}">
                <a16:creationId xmlns:a16="http://schemas.microsoft.com/office/drawing/2014/main" id="{0B2A58B7-D9DE-BA71-4046-7D99B943639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43625" y="457201"/>
            <a:ext cx="5881361" cy="54117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fi-FI"/>
              <a:t>Muokkaa tekstin perustyylejä napsauttamalla</a:t>
            </a:r>
          </a:p>
        </p:txBody>
      </p:sp>
      <p:pic>
        <p:nvPicPr>
          <p:cNvPr id="3" name="Kuva 2">
            <a:extLst>
              <a:ext uri="{FF2B5EF4-FFF2-40B4-BE49-F238E27FC236}">
                <a16:creationId xmlns:a16="http://schemas.microsoft.com/office/drawing/2014/main" id="{A91DCED0-9166-6DB2-588F-0BF12DBD17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05" y="6298402"/>
            <a:ext cx="912811" cy="365124"/>
          </a:xfrm>
          <a:prstGeom prst="rect">
            <a:avLst/>
          </a:prstGeom>
        </p:spPr>
      </p:pic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16F4472-CBFE-6A42-0E5D-FF5A270D494C}"/>
              </a:ext>
            </a:extLst>
          </p:cNvPr>
          <p:cNvSpPr txBox="1">
            <a:spLocks/>
          </p:cNvSpPr>
          <p:nvPr userDrawn="1"/>
        </p:nvSpPr>
        <p:spPr>
          <a:xfrm>
            <a:off x="9325895" y="6396374"/>
            <a:ext cx="2743200" cy="36512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defPPr>
              <a:defRPr lang="fi-FI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DE5B2B-557B-4D3C-99F9-E6A0DE1A7D66}" type="slidenum">
              <a:rPr lang="fi-FI" sz="1400" smtClean="0">
                <a:latin typeface="Arial Narrow" panose="020B0606020202030204" pitchFamily="34" charset="0"/>
              </a:rPr>
              <a:pPr/>
              <a:t>‹#›</a:t>
            </a:fld>
            <a:endParaRPr lang="fi-FI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162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uva 1" descr="Kuva, joka sisältää kohteen piha-, ruoho, talo, puu&#10;&#10;Kuvaus luotu automaattisesti">
            <a:extLst>
              <a:ext uri="{FF2B5EF4-FFF2-40B4-BE49-F238E27FC236}">
                <a16:creationId xmlns:a16="http://schemas.microsoft.com/office/drawing/2014/main" id="{1BBC0BEC-1E7E-0B25-427B-52D5E985C2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5" r="27945"/>
          <a:stretch/>
        </p:blipFill>
        <p:spPr>
          <a:xfrm>
            <a:off x="3326726" y="0"/>
            <a:ext cx="8857900" cy="6858000"/>
          </a:xfrm>
          <a:prstGeom prst="rect">
            <a:avLst/>
          </a:prstGeom>
        </p:spPr>
      </p:pic>
      <p:sp>
        <p:nvSpPr>
          <p:cNvPr id="6" name="Puolivapaa piirto 7">
            <a:extLst>
              <a:ext uri="{FF2B5EF4-FFF2-40B4-BE49-F238E27FC236}">
                <a16:creationId xmlns:a16="http://schemas.microsoft.com/office/drawing/2014/main" id="{33D29DCB-FC87-6BC0-05B4-41DA718E3CD8}"/>
              </a:ext>
            </a:extLst>
          </p:cNvPr>
          <p:cNvSpPr/>
          <p:nvPr userDrawn="1"/>
        </p:nvSpPr>
        <p:spPr>
          <a:xfrm>
            <a:off x="7374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6814157 w 12192000"/>
              <a:gd name="connsiteY1" fmla="*/ 0 h 6858000"/>
              <a:gd name="connsiteX2" fmla="*/ 5294753 w 12192000"/>
              <a:gd name="connsiteY2" fmla="*/ 1846374 h 6858000"/>
              <a:gd name="connsiteX3" fmla="*/ 5949673 w 12192000"/>
              <a:gd name="connsiteY3" fmla="*/ 4316023 h 6858000"/>
              <a:gd name="connsiteX4" fmla="*/ 8499199 w 12192000"/>
              <a:gd name="connsiteY4" fmla="*/ 4483354 h 6858000"/>
              <a:gd name="connsiteX5" fmla="*/ 12188608 w 12192000"/>
              <a:gd name="connsiteY5" fmla="*/ 0 h 6858000"/>
              <a:gd name="connsiteX6" fmla="*/ 12192000 w 12192000"/>
              <a:gd name="connsiteY6" fmla="*/ 0 h 6858000"/>
              <a:gd name="connsiteX7" fmla="*/ 12192000 w 12192000"/>
              <a:gd name="connsiteY7" fmla="*/ 2173885 h 6858000"/>
              <a:gd name="connsiteX8" fmla="*/ 12160892 w 12192000"/>
              <a:gd name="connsiteY8" fmla="*/ 2162939 h 6858000"/>
              <a:gd name="connsiteX9" fmla="*/ 10443375 w 12192000"/>
              <a:gd name="connsiteY9" fmla="*/ 2541130 h 6858000"/>
              <a:gd name="connsiteX10" fmla="*/ 6890969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6814157" y="0"/>
                </a:lnTo>
                <a:lnTo>
                  <a:pt x="5294753" y="1846374"/>
                </a:lnTo>
                <a:cubicBezTo>
                  <a:pt x="4771623" y="2482079"/>
                  <a:pt x="5064742" y="3587801"/>
                  <a:pt x="5949673" y="4316023"/>
                </a:cubicBezTo>
                <a:cubicBezTo>
                  <a:pt x="6834605" y="5044244"/>
                  <a:pt x="7976070" y="5119059"/>
                  <a:pt x="8499199" y="4483354"/>
                </a:cubicBezTo>
                <a:lnTo>
                  <a:pt x="12188608" y="0"/>
                </a:lnTo>
                <a:lnTo>
                  <a:pt x="12192000" y="0"/>
                </a:lnTo>
                <a:lnTo>
                  <a:pt x="12192000" y="2173885"/>
                </a:lnTo>
                <a:lnTo>
                  <a:pt x="12160892" y="2162939"/>
                </a:lnTo>
                <a:cubicBezTo>
                  <a:pt x="11492136" y="1957665"/>
                  <a:pt x="10822919" y="2079910"/>
                  <a:pt x="10443375" y="2541130"/>
                </a:cubicBezTo>
                <a:lnTo>
                  <a:pt x="689096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i-FI">
              <a:solidFill>
                <a:schemeClr val="bg1"/>
              </a:solidFill>
            </a:endParaRPr>
          </a:p>
        </p:txBody>
      </p:sp>
      <p:pic>
        <p:nvPicPr>
          <p:cNvPr id="4" name="Kuva 3">
            <a:extLst>
              <a:ext uri="{FF2B5EF4-FFF2-40B4-BE49-F238E27FC236}">
                <a16:creationId xmlns:a16="http://schemas.microsoft.com/office/drawing/2014/main" id="{ED0108B4-43D1-74DB-DB86-55E59A645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05" y="6298402"/>
            <a:ext cx="912811" cy="365124"/>
          </a:xfrm>
          <a:prstGeom prst="rect">
            <a:avLst/>
          </a:prstGeom>
        </p:spPr>
      </p:pic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38939C7-42C3-3E9E-99A8-30DDD5FAB5D9}"/>
              </a:ext>
            </a:extLst>
          </p:cNvPr>
          <p:cNvSpPr txBox="1">
            <a:spLocks/>
          </p:cNvSpPr>
          <p:nvPr userDrawn="1"/>
        </p:nvSpPr>
        <p:spPr>
          <a:xfrm>
            <a:off x="9325895" y="6396374"/>
            <a:ext cx="2743200" cy="36512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defPPr>
              <a:defRPr lang="fi-FI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DE5B2B-557B-4D3C-99F9-E6A0DE1A7D66}" type="slidenum">
              <a:rPr lang="fi-FI" sz="1400" smtClean="0">
                <a:latin typeface="Arial Narrow" panose="020B0606020202030204" pitchFamily="34" charset="0"/>
              </a:rPr>
              <a:pPr/>
              <a:t>‹#›</a:t>
            </a:fld>
            <a:endParaRPr lang="fi-FI">
              <a:latin typeface="Arial Narrow" panose="020B0606020202030204" pitchFamily="34" charset="0"/>
            </a:endParaRPr>
          </a:p>
        </p:txBody>
      </p:sp>
      <p:sp>
        <p:nvSpPr>
          <p:cNvPr id="8" name="Otsikko 1">
            <a:extLst>
              <a:ext uri="{FF2B5EF4-FFF2-40B4-BE49-F238E27FC236}">
                <a16:creationId xmlns:a16="http://schemas.microsoft.com/office/drawing/2014/main" id="{74889570-F35C-EF19-82B8-0D0304A3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15" y="365125"/>
            <a:ext cx="4530634" cy="1325563"/>
          </a:xfrm>
        </p:spPr>
        <p:txBody>
          <a:bodyPr/>
          <a:lstStyle>
            <a:lvl1pPr>
              <a:defRPr b="1">
                <a:latin typeface="Arial Narrow" panose="020B0606020202030204" pitchFamily="34" charset="0"/>
              </a:defRPr>
            </a:lvl1pPr>
          </a:lstStyle>
          <a:p>
            <a:r>
              <a:rPr lang="fi-FI" noProof="0"/>
              <a:t>Muokkaa ots. perustyyl. napsautt.</a:t>
            </a:r>
          </a:p>
        </p:txBody>
      </p:sp>
      <p:sp>
        <p:nvSpPr>
          <p:cNvPr id="9" name="Sisällön paikkamerkki 2">
            <a:extLst>
              <a:ext uri="{FF2B5EF4-FFF2-40B4-BE49-F238E27FC236}">
                <a16:creationId xmlns:a16="http://schemas.microsoft.com/office/drawing/2014/main" id="{0E7F362C-4137-0CE5-7CEB-D7A6C8059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715" y="1825625"/>
            <a:ext cx="4530634" cy="4351338"/>
          </a:xfrm>
        </p:spPr>
        <p:txBody>
          <a:bodyPr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 sz="2600">
                <a:latin typeface="Arial Narrow" panose="020B0606020202030204" pitchFamily="34" charset="0"/>
              </a:defRPr>
            </a:lvl2pPr>
            <a:lvl3pPr>
              <a:defRPr sz="2400">
                <a:latin typeface="Arial Narrow" panose="020B0606020202030204" pitchFamily="34" charset="0"/>
              </a:defRPr>
            </a:lvl3pPr>
            <a:lvl4pPr>
              <a:defRPr sz="2200">
                <a:latin typeface="Arial Narrow" panose="020B0606020202030204" pitchFamily="34" charset="0"/>
              </a:defRPr>
            </a:lvl4pPr>
            <a:lvl5pPr>
              <a:defRPr sz="2000">
                <a:latin typeface="Arial Narrow" panose="020B0606020202030204" pitchFamily="34" charset="0"/>
              </a:defRPr>
            </a:lvl5pPr>
          </a:lstStyle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</p:spTree>
    <p:extLst>
      <p:ext uri="{BB962C8B-B14F-4D97-AF65-F5344CB8AC3E}">
        <p14:creationId xmlns:p14="http://schemas.microsoft.com/office/powerpoint/2010/main" val="2105591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, yläpalkki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EA5D8057-963A-7408-DCE0-48B48FBC6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75411"/>
            <a:ext cx="10515600" cy="1068498"/>
          </a:xfrm>
        </p:spPr>
        <p:txBody>
          <a:bodyPr/>
          <a:lstStyle>
            <a:lvl1pPr algn="ctr">
              <a:defRPr b="1">
                <a:latin typeface="Arial Narrow" panose="020B0606020202030204" pitchFamily="34" charset="0"/>
              </a:defRPr>
            </a:lvl1pPr>
          </a:lstStyle>
          <a:p>
            <a:r>
              <a:rPr lang="fi-FI" noProof="0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E3EE3CDD-FFCC-9BF0-B9C3-C45BEE1D7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24946"/>
            <a:ext cx="10515600" cy="2686954"/>
          </a:xfrm>
        </p:spPr>
        <p:txBody>
          <a:bodyPr/>
          <a:lstStyle>
            <a:lvl1pPr>
              <a:lnSpc>
                <a:spcPct val="100000"/>
              </a:lnSpc>
              <a:defRPr>
                <a:latin typeface="Arial Narrow" panose="020B0606020202030204" pitchFamily="34" charset="0"/>
              </a:defRPr>
            </a:lvl1pPr>
            <a:lvl2pPr>
              <a:defRPr sz="2600">
                <a:latin typeface="Arial Narrow" panose="020B0606020202030204" pitchFamily="34" charset="0"/>
              </a:defRPr>
            </a:lvl2pPr>
            <a:lvl3pPr>
              <a:defRPr sz="2400">
                <a:latin typeface="Arial Narrow" panose="020B0606020202030204" pitchFamily="34" charset="0"/>
              </a:defRPr>
            </a:lvl3pPr>
            <a:lvl4pPr>
              <a:defRPr sz="2200">
                <a:latin typeface="Arial Narrow" panose="020B0606020202030204" pitchFamily="34" charset="0"/>
              </a:defRPr>
            </a:lvl4pPr>
            <a:lvl5pPr>
              <a:defRPr sz="2000">
                <a:latin typeface="Arial Narrow" panose="020B0606020202030204" pitchFamily="34" charset="0"/>
              </a:defRPr>
            </a:lvl5pPr>
          </a:lstStyle>
          <a:p>
            <a:pPr lvl="0"/>
            <a:r>
              <a:rPr lang="fi-FI"/>
              <a:t>Muokkaa tekstin perustyylejä napsauttamalla</a:t>
            </a:r>
          </a:p>
        </p:txBody>
      </p:sp>
      <p:pic>
        <p:nvPicPr>
          <p:cNvPr id="5" name="Kuva 4">
            <a:extLst>
              <a:ext uri="{FF2B5EF4-FFF2-40B4-BE49-F238E27FC236}">
                <a16:creationId xmlns:a16="http://schemas.microsoft.com/office/drawing/2014/main" id="{86F51A1B-281F-3AA3-E445-4B04FD823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567"/>
            <a:ext cx="12192000" cy="2540000"/>
          </a:xfrm>
          <a:prstGeom prst="rect">
            <a:avLst/>
          </a:prstGeom>
        </p:spPr>
      </p:pic>
      <p:pic>
        <p:nvPicPr>
          <p:cNvPr id="4" name="Kuva 3">
            <a:extLst>
              <a:ext uri="{FF2B5EF4-FFF2-40B4-BE49-F238E27FC236}">
                <a16:creationId xmlns:a16="http://schemas.microsoft.com/office/drawing/2014/main" id="{F0E0C1D2-0983-13E1-009F-4A5B7544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05" y="6298402"/>
            <a:ext cx="912811" cy="365124"/>
          </a:xfrm>
          <a:prstGeom prst="rect">
            <a:avLst/>
          </a:prstGeom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6AD396B-17AD-C125-9D42-E3022E2750A7}"/>
              </a:ext>
            </a:extLst>
          </p:cNvPr>
          <p:cNvSpPr txBox="1">
            <a:spLocks/>
          </p:cNvSpPr>
          <p:nvPr userDrawn="1"/>
        </p:nvSpPr>
        <p:spPr>
          <a:xfrm>
            <a:off x="9325895" y="6396374"/>
            <a:ext cx="2743200" cy="36512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defPPr>
              <a:defRPr lang="fi-FI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DE5B2B-557B-4D3C-99F9-E6A0DE1A7D66}" type="slidenum">
              <a:rPr lang="fi-FI" sz="1400" smtClean="0">
                <a:latin typeface="Arial Narrow" panose="020B0606020202030204" pitchFamily="34" charset="0"/>
              </a:rPr>
              <a:pPr/>
              <a:t>‹#›</a:t>
            </a:fld>
            <a:endParaRPr lang="fi-FI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9628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, yläpalkki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EA5D8057-963A-7408-DCE0-48B48FBC6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68880"/>
            <a:ext cx="10515600" cy="1094621"/>
          </a:xfrm>
        </p:spPr>
        <p:txBody>
          <a:bodyPr/>
          <a:lstStyle>
            <a:lvl1pPr algn="ctr">
              <a:defRPr b="1">
                <a:latin typeface="Arial Narrow" panose="020B0606020202030204" pitchFamily="34" charset="0"/>
              </a:defRPr>
            </a:lvl1pPr>
          </a:lstStyle>
          <a:p>
            <a:r>
              <a:rPr lang="fi-FI" noProof="0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E3EE3CDD-FFCC-9BF0-B9C3-C45BEE1D7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24946"/>
            <a:ext cx="10515600" cy="2686954"/>
          </a:xfrm>
        </p:spPr>
        <p:txBody>
          <a:bodyPr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 sz="2600">
                <a:latin typeface="Arial Narrow" panose="020B0606020202030204" pitchFamily="34" charset="0"/>
              </a:defRPr>
            </a:lvl2pPr>
            <a:lvl3pPr>
              <a:defRPr sz="2400">
                <a:latin typeface="Arial Narrow" panose="020B0606020202030204" pitchFamily="34" charset="0"/>
              </a:defRPr>
            </a:lvl3pPr>
            <a:lvl4pPr>
              <a:defRPr sz="2200">
                <a:latin typeface="Arial Narrow" panose="020B0606020202030204" pitchFamily="34" charset="0"/>
              </a:defRPr>
            </a:lvl4pPr>
            <a:lvl5pPr>
              <a:defRPr sz="2000">
                <a:latin typeface="Arial Narrow" panose="020B0606020202030204" pitchFamily="34" charset="0"/>
              </a:defRPr>
            </a:lvl5pPr>
          </a:lstStyle>
          <a:p>
            <a:pPr lvl="0"/>
            <a:r>
              <a:rPr lang="fi-FI"/>
              <a:t>Muokkaa tekstin perustyylejä napsauttamalla</a:t>
            </a:r>
          </a:p>
        </p:txBody>
      </p:sp>
      <p:pic>
        <p:nvPicPr>
          <p:cNvPr id="5" name="Kuva 4">
            <a:extLst>
              <a:ext uri="{FF2B5EF4-FFF2-40B4-BE49-F238E27FC236}">
                <a16:creationId xmlns:a16="http://schemas.microsoft.com/office/drawing/2014/main" id="{86F51A1B-281F-3AA3-E445-4B04FD823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9567"/>
            <a:ext cx="12192000" cy="2540000"/>
          </a:xfrm>
          <a:prstGeom prst="rect">
            <a:avLst/>
          </a:prstGeom>
        </p:spPr>
      </p:pic>
      <p:pic>
        <p:nvPicPr>
          <p:cNvPr id="4" name="Kuva 3">
            <a:extLst>
              <a:ext uri="{FF2B5EF4-FFF2-40B4-BE49-F238E27FC236}">
                <a16:creationId xmlns:a16="http://schemas.microsoft.com/office/drawing/2014/main" id="{45CBFB58-E462-EE88-1493-B937BB153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05" y="6298402"/>
            <a:ext cx="912811" cy="365124"/>
          </a:xfrm>
          <a:prstGeom prst="rect">
            <a:avLst/>
          </a:prstGeom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647586C-0552-E4DC-5CDF-8CDF1A56F8A8}"/>
              </a:ext>
            </a:extLst>
          </p:cNvPr>
          <p:cNvSpPr txBox="1">
            <a:spLocks/>
          </p:cNvSpPr>
          <p:nvPr userDrawn="1"/>
        </p:nvSpPr>
        <p:spPr>
          <a:xfrm>
            <a:off x="9325895" y="6396374"/>
            <a:ext cx="2743200" cy="36512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defPPr>
              <a:defRPr lang="fi-FI"/>
            </a:defPPr>
            <a:lvl1pPr marL="0" algn="r" defTabSz="914400" rtl="0" eaLnBrk="1" latinLnBrk="0" hangingPunct="1"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DE5B2B-557B-4D3C-99F9-E6A0DE1A7D66}" type="slidenum">
              <a:rPr lang="fi-FI" sz="1400" smtClean="0">
                <a:latin typeface="Arial Narrow" panose="020B0606020202030204" pitchFamily="34" charset="0"/>
              </a:rPr>
              <a:pPr/>
              <a:t>‹#›</a:t>
            </a:fld>
            <a:endParaRPr lang="fi-FI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134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>
            <a:extLst>
              <a:ext uri="{FF2B5EF4-FFF2-40B4-BE49-F238E27FC236}">
                <a16:creationId xmlns:a16="http://schemas.microsoft.com/office/drawing/2014/main" id="{DD5BC74A-DD1C-757D-3B14-2B379D001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/>
              <a:t>Muokkaa </a:t>
            </a:r>
            <a:r>
              <a:rPr lang="fi-FI" err="1"/>
              <a:t>ots</a:t>
            </a:r>
            <a:r>
              <a:rPr lang="fi-FI"/>
              <a:t>. </a:t>
            </a:r>
            <a:r>
              <a:rPr lang="fi-FI" err="1"/>
              <a:t>perustyyl</a:t>
            </a:r>
            <a:r>
              <a:rPr lang="fi-FI"/>
              <a:t>. </a:t>
            </a:r>
            <a:r>
              <a:rPr lang="fi-FI" err="1"/>
              <a:t>napsautt</a:t>
            </a:r>
            <a:r>
              <a:rPr lang="fi-FI"/>
              <a:t>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57D87E2B-72E3-DC11-FB38-D9C48FC92C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88AC8507-C09D-6155-65BA-1C258D73020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fld id="{CA4D44CA-7ABF-40C3-BDD1-1A1798EF9759}" type="datetimeFigureOut">
              <a:rPr lang="fi-FI" smtClean="0"/>
              <a:pPr/>
              <a:t>15.12.2025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671B2A76-249F-4AA7-6B8F-B7C0E63BCB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1E153416-9070-7FF3-062C-3F768646B6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8683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fld id="{E257F031-6859-4FFE-B1BB-6B1F3FB1A3F9}" type="slidenum">
              <a:rPr lang="fi-FI" smtClean="0"/>
              <a:pPr/>
              <a:t>‹#›</a:t>
            </a:fld>
            <a:endParaRPr lang="fi-FI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A14FCE-72FD-3EBD-BFFB-A27B532E5400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10094913" y="63500"/>
            <a:ext cx="2058987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Luottamuksellinen - Confidential (3Y)</a:t>
            </a:r>
          </a:p>
        </p:txBody>
      </p:sp>
    </p:spTree>
    <p:extLst>
      <p:ext uri="{BB962C8B-B14F-4D97-AF65-F5344CB8AC3E}">
        <p14:creationId xmlns:p14="http://schemas.microsoft.com/office/powerpoint/2010/main" val="4117341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5" r:id="rId3"/>
    <p:sldLayoutId id="2147483660" r:id="rId4"/>
    <p:sldLayoutId id="2147483661" r:id="rId5"/>
    <p:sldLayoutId id="2147483657" r:id="rId6"/>
    <p:sldLayoutId id="2147483683" r:id="rId7"/>
    <p:sldLayoutId id="2147483663" r:id="rId8"/>
    <p:sldLayoutId id="2147483672" r:id="rId9"/>
    <p:sldLayoutId id="2147483664" r:id="rId10"/>
    <p:sldLayoutId id="2147483666" r:id="rId11"/>
    <p:sldLayoutId id="2147483668" r:id="rId12"/>
    <p:sldLayoutId id="2147483669" r:id="rId13"/>
    <p:sldLayoutId id="2147483678" r:id="rId14"/>
    <p:sldLayoutId id="2147483682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 Narrow" panose="020B0606020202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uva 4" descr="Kuva, joka sisältää kohteen kuvakaappaus, Symmetria, viiva, ympyrä&#10;&#10;Kuvaus luotu automaattisesti">
            <a:extLst>
              <a:ext uri="{FF2B5EF4-FFF2-40B4-BE49-F238E27FC236}">
                <a16:creationId xmlns:a16="http://schemas.microsoft.com/office/drawing/2014/main" id="{8B17C71C-4221-656A-7601-27C7644D2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398" y="724383"/>
            <a:ext cx="10874768" cy="6144650"/>
          </a:xfrm>
          <a:prstGeom prst="rect">
            <a:avLst/>
          </a:prstGeom>
        </p:spPr>
      </p:pic>
      <p:sp>
        <p:nvSpPr>
          <p:cNvPr id="2" name="Otsikko 1">
            <a:extLst>
              <a:ext uri="{FF2B5EF4-FFF2-40B4-BE49-F238E27FC236}">
                <a16:creationId xmlns:a16="http://schemas.microsoft.com/office/drawing/2014/main" id="{0651AA36-24FB-D063-01C4-9B925FE0A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955" y="1106658"/>
            <a:ext cx="4339018" cy="1325563"/>
          </a:xfrm>
        </p:spPr>
        <p:txBody>
          <a:bodyPr>
            <a:noAutofit/>
          </a:bodyPr>
          <a:lstStyle/>
          <a:p>
            <a:r>
              <a:rPr lang="fi-FI" sz="4000">
                <a:latin typeface="Acumin Pro Condensed Black"/>
              </a:rPr>
              <a:t>TURVALLISEMMAN TILAN </a:t>
            </a:r>
            <a:br>
              <a:rPr lang="fi-FI" sz="4000">
                <a:latin typeface="Acumin Pro Condensed Black" panose="020B0906020202020204" pitchFamily="34" charset="0"/>
              </a:rPr>
            </a:br>
            <a:r>
              <a:rPr lang="fi-FI" sz="4000">
                <a:latin typeface="Acumin Pro Condensed Black"/>
              </a:rPr>
              <a:t>PERIAATTEEMME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B1F41085-93A6-D668-743B-A5E0E4BFF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9371" y="2974039"/>
            <a:ext cx="3860299" cy="3276234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fi-FI" sz="2400">
                <a:latin typeface="Acumin Pro Condensed" panose="020B0506020202020204" pitchFamily="34" charset="0"/>
              </a:rPr>
              <a:t>Sitoudumme Seinäjoen ammattikorkeakoulussa </a:t>
            </a:r>
            <a:br>
              <a:rPr lang="fi-FI" sz="2400">
                <a:latin typeface="Acumin Pro Condensed" panose="020B0506020202020204" pitchFamily="34" charset="0"/>
              </a:rPr>
            </a:br>
            <a:r>
              <a:rPr lang="fi-FI" sz="2400">
                <a:latin typeface="Acumin Pro Condensed" panose="020B0506020202020204" pitchFamily="34" charset="0"/>
              </a:rPr>
              <a:t>edistämään yhdenvertaisuutta sekä avointa ja kunnioittavaa ilmapiiriä.</a:t>
            </a:r>
          </a:p>
          <a:p>
            <a:pPr marL="0" indent="0">
              <a:buNone/>
            </a:pPr>
            <a:endParaRPr lang="fi-FI" sz="2400">
              <a:latin typeface="Acumin Pro Condensed" panose="020B0506020202020204" pitchFamily="34" charset="0"/>
            </a:endParaRPr>
          </a:p>
          <a:p>
            <a:pPr marL="0" indent="0">
              <a:buNone/>
            </a:pPr>
            <a:r>
              <a:rPr lang="fi-FI" sz="2400">
                <a:latin typeface="Acumin Pro Condensed" panose="020B0506020202020204" pitchFamily="34" charset="0"/>
              </a:rPr>
              <a:t>Noudatamme turvallisemman tilan periaatteita kaikessa toiminnassamme.</a:t>
            </a:r>
            <a:endParaRPr lang="fi-FI" sz="2000">
              <a:latin typeface="Acumin Pro Condensed" panose="020B0506020202020204" pitchFamily="34" charset="0"/>
            </a:endParaRPr>
          </a:p>
        </p:txBody>
      </p:sp>
      <p:pic>
        <p:nvPicPr>
          <p:cNvPr id="4" name="Kuva 3" descr="Kuva, joka sisältää kohteen keltainen&#10;&#10;Kuvaus luotu automaattisesti">
            <a:extLst>
              <a:ext uri="{FF2B5EF4-FFF2-40B4-BE49-F238E27FC236}">
                <a16:creationId xmlns:a16="http://schemas.microsoft.com/office/drawing/2014/main" id="{9DB3FEC3-493D-3B95-5404-879AA2825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48140"/>
            <a:ext cx="494578" cy="1842600"/>
          </a:xfrm>
          <a:prstGeom prst="rect">
            <a:avLst/>
          </a:prstGeom>
        </p:spPr>
      </p:pic>
      <p:sp>
        <p:nvSpPr>
          <p:cNvPr id="6" name="Tekstiruutu 5">
            <a:extLst>
              <a:ext uri="{FF2B5EF4-FFF2-40B4-BE49-F238E27FC236}">
                <a16:creationId xmlns:a16="http://schemas.microsoft.com/office/drawing/2014/main" id="{B66A3A34-2276-3CAF-D6CB-B97EFBBA074E}"/>
              </a:ext>
            </a:extLst>
          </p:cNvPr>
          <p:cNvSpPr txBox="1"/>
          <p:nvPr/>
        </p:nvSpPr>
        <p:spPr>
          <a:xfrm>
            <a:off x="5763399" y="1437482"/>
            <a:ext cx="2230972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i-FI" b="1">
                <a:latin typeface="Acumin Pro Black" panose="020B0904020202020204" pitchFamily="34" charset="0"/>
              </a:rPr>
              <a:t>Vältämme </a:t>
            </a:r>
          </a:p>
          <a:p>
            <a:r>
              <a:rPr lang="fi-FI" b="1">
                <a:latin typeface="Acumin Pro Black" panose="020B0904020202020204" pitchFamily="34" charset="0"/>
              </a:rPr>
              <a:t>oletuksia asioista</a:t>
            </a:r>
          </a:p>
          <a:p>
            <a:r>
              <a:rPr lang="fi-FI" b="1">
                <a:latin typeface="Acumin Pro Black" panose="020B0904020202020204" pitchFamily="34" charset="0"/>
              </a:rPr>
              <a:t>ja ihmisistä</a:t>
            </a:r>
            <a:endParaRPr lang="fi-FI"/>
          </a:p>
        </p:txBody>
      </p:sp>
      <p:sp>
        <p:nvSpPr>
          <p:cNvPr id="7" name="Tekstiruutu 6">
            <a:extLst>
              <a:ext uri="{FF2B5EF4-FFF2-40B4-BE49-F238E27FC236}">
                <a16:creationId xmlns:a16="http://schemas.microsoft.com/office/drawing/2014/main" id="{4C867817-5867-A869-45C7-EE329287F24B}"/>
              </a:ext>
            </a:extLst>
          </p:cNvPr>
          <p:cNvSpPr txBox="1"/>
          <p:nvPr/>
        </p:nvSpPr>
        <p:spPr>
          <a:xfrm>
            <a:off x="9547024" y="1386597"/>
            <a:ext cx="193890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i-FI" b="1">
                <a:latin typeface="Acumin Pro Black" panose="020B0904020202020204" pitchFamily="34" charset="0"/>
              </a:rPr>
              <a:t>Toimimme kunnioittavasti ja avoimesti</a:t>
            </a:r>
            <a:endParaRPr lang="fi-FI">
              <a:latin typeface="Acumin Pro Black" panose="020B0904020202020204" pitchFamily="34" charset="0"/>
            </a:endParaRPr>
          </a:p>
        </p:txBody>
      </p:sp>
      <p:sp>
        <p:nvSpPr>
          <p:cNvPr id="8" name="Tekstiruutu 7">
            <a:extLst>
              <a:ext uri="{FF2B5EF4-FFF2-40B4-BE49-F238E27FC236}">
                <a16:creationId xmlns:a16="http://schemas.microsoft.com/office/drawing/2014/main" id="{3ADC2960-5BAB-E698-1885-5D4AC5DDD845}"/>
              </a:ext>
            </a:extLst>
          </p:cNvPr>
          <p:cNvSpPr txBox="1"/>
          <p:nvPr/>
        </p:nvSpPr>
        <p:spPr>
          <a:xfrm>
            <a:off x="5715889" y="3296900"/>
            <a:ext cx="2291412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i-FI" b="1">
                <a:latin typeface="Acumin Pro Black" panose="020B0904020202020204" pitchFamily="34" charset="0"/>
              </a:rPr>
              <a:t>Puutumme </a:t>
            </a:r>
            <a:br>
              <a:rPr lang="fi-FI" b="1">
                <a:latin typeface="Acumin Pro Black" panose="020B0904020202020204" pitchFamily="34" charset="0"/>
              </a:rPr>
            </a:br>
            <a:r>
              <a:rPr lang="fi-FI" b="1">
                <a:latin typeface="Acumin Pro Black" panose="020B0904020202020204" pitchFamily="34" charset="0"/>
              </a:rPr>
              <a:t>epäkunnioittavaan käyttäytymiseen</a:t>
            </a:r>
            <a:endParaRPr lang="fi-FI">
              <a:latin typeface="Acumin Pro Black" panose="020B0904020202020204" pitchFamily="34" charset="0"/>
            </a:endParaRPr>
          </a:p>
        </p:txBody>
      </p:sp>
      <p:sp>
        <p:nvSpPr>
          <p:cNvPr id="9" name="Tekstiruutu 8">
            <a:extLst>
              <a:ext uri="{FF2B5EF4-FFF2-40B4-BE49-F238E27FC236}">
                <a16:creationId xmlns:a16="http://schemas.microsoft.com/office/drawing/2014/main" id="{CF349539-2676-E727-1634-00447CBCD2D3}"/>
              </a:ext>
            </a:extLst>
          </p:cNvPr>
          <p:cNvSpPr txBox="1"/>
          <p:nvPr/>
        </p:nvSpPr>
        <p:spPr>
          <a:xfrm>
            <a:off x="9544578" y="3279010"/>
            <a:ext cx="209731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i-FI" b="1">
                <a:latin typeface="Acumin Pro Black" panose="020B0904020202020204" pitchFamily="34" charset="0"/>
              </a:rPr>
              <a:t>Emme hyväksy </a:t>
            </a:r>
            <a:endParaRPr lang="fi-FI">
              <a:latin typeface="Acumin Pro Black" panose="020B0904020202020204" pitchFamily="34" charset="0"/>
            </a:endParaRPr>
          </a:p>
          <a:p>
            <a:r>
              <a:rPr lang="fi-FI" b="1">
                <a:latin typeface="Acumin Pro Black" panose="020B0904020202020204" pitchFamily="34" charset="0"/>
              </a:rPr>
              <a:t>syrjintää tai häirintää</a:t>
            </a:r>
            <a:endParaRPr lang="fi-FI">
              <a:latin typeface="Acumin Pro Black" panose="020B0904020202020204" pitchFamily="34" charset="0"/>
            </a:endParaRPr>
          </a:p>
        </p:txBody>
      </p:sp>
      <p:sp>
        <p:nvSpPr>
          <p:cNvPr id="10" name="Tekstiruutu 9">
            <a:extLst>
              <a:ext uri="{FF2B5EF4-FFF2-40B4-BE49-F238E27FC236}">
                <a16:creationId xmlns:a16="http://schemas.microsoft.com/office/drawing/2014/main" id="{3C9D54EC-B79A-5EAE-5516-85189FEFB897}"/>
              </a:ext>
            </a:extLst>
          </p:cNvPr>
          <p:cNvSpPr txBox="1"/>
          <p:nvPr/>
        </p:nvSpPr>
        <p:spPr>
          <a:xfrm>
            <a:off x="5774707" y="5179480"/>
            <a:ext cx="219891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i-FI" b="1">
                <a:latin typeface="Acumin Pro Black" panose="020B0904020202020204" pitchFamily="34" charset="0"/>
              </a:rPr>
              <a:t>Kannamme vastuuta omasta viestinnästämme</a:t>
            </a:r>
            <a:endParaRPr lang="fi-FI">
              <a:latin typeface="Acumin Pro Black" panose="020B0904020202020204" pitchFamily="34" charset="0"/>
            </a:endParaRPr>
          </a:p>
          <a:p>
            <a:endParaRPr lang="fi-FI" b="1">
              <a:latin typeface="Acumin Pro Black" panose="020B0904020202020204" pitchFamily="34" charset="0"/>
            </a:endParaRPr>
          </a:p>
        </p:txBody>
      </p:sp>
      <p:sp>
        <p:nvSpPr>
          <p:cNvPr id="11" name="Tekstiruutu 10">
            <a:extLst>
              <a:ext uri="{FF2B5EF4-FFF2-40B4-BE49-F238E27FC236}">
                <a16:creationId xmlns:a16="http://schemas.microsoft.com/office/drawing/2014/main" id="{C83B6163-5C05-A767-B94A-2A13533FB34F}"/>
              </a:ext>
            </a:extLst>
          </p:cNvPr>
          <p:cNvSpPr txBox="1"/>
          <p:nvPr/>
        </p:nvSpPr>
        <p:spPr>
          <a:xfrm>
            <a:off x="9488987" y="5132185"/>
            <a:ext cx="2262962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i-FI" sz="1600" b="1">
                <a:latin typeface="Acumin Pro Black" panose="020B0904020202020204" pitchFamily="34" charset="0"/>
              </a:rPr>
              <a:t>Jos toimimme </a:t>
            </a:r>
          </a:p>
          <a:p>
            <a:r>
              <a:rPr lang="fi-FI" sz="1600" b="1">
                <a:latin typeface="Acumin Pro Black" panose="020B0904020202020204" pitchFamily="34" charset="0"/>
              </a:rPr>
              <a:t>väärin, otamme </a:t>
            </a:r>
          </a:p>
          <a:p>
            <a:r>
              <a:rPr lang="fi-FI" sz="1600" b="1">
                <a:latin typeface="Acumin Pro Black" panose="020B0904020202020204" pitchFamily="34" charset="0"/>
              </a:rPr>
              <a:t>asiasta vastuun ja pyydämme anteeksi</a:t>
            </a:r>
            <a:endParaRPr lang="fi-FI" sz="1600">
              <a:latin typeface="Acumin Pro Black" panose="020B09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9034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uva 4" descr="Kuva, joka sisältää kohteen kuvakaappaus, Symmetria, ympyrä, muotoilu&#10;&#10;Kuvaus luotu automaattisesti">
            <a:extLst>
              <a:ext uri="{FF2B5EF4-FFF2-40B4-BE49-F238E27FC236}">
                <a16:creationId xmlns:a16="http://schemas.microsoft.com/office/drawing/2014/main" id="{84F78151-3FF8-0767-6F88-32C72D788C4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2655" t="-801" r="2655" b="934"/>
          <a:stretch/>
        </p:blipFill>
        <p:spPr>
          <a:xfrm>
            <a:off x="498152" y="111766"/>
            <a:ext cx="11785613" cy="6625617"/>
          </a:xfrm>
          <a:prstGeom prst="rect">
            <a:avLst/>
          </a:prstGeom>
        </p:spPr>
      </p:pic>
      <p:sp>
        <p:nvSpPr>
          <p:cNvPr id="2" name="Otsikko 1">
            <a:extLst>
              <a:ext uri="{FF2B5EF4-FFF2-40B4-BE49-F238E27FC236}">
                <a16:creationId xmlns:a16="http://schemas.microsoft.com/office/drawing/2014/main" id="{8BA0E7EA-9B8E-349F-348A-F9ADCE826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300" y="876896"/>
            <a:ext cx="4408713" cy="1427163"/>
          </a:xfrm>
        </p:spPr>
        <p:txBody>
          <a:bodyPr>
            <a:noAutofit/>
          </a:bodyPr>
          <a:lstStyle/>
          <a:p>
            <a:br>
              <a:rPr lang="fi-FI" sz="4000">
                <a:latin typeface="Acumin Pro Condensed Black"/>
              </a:rPr>
            </a:br>
            <a:r>
              <a:rPr lang="fi-FI" sz="4000">
                <a:latin typeface="Acumin Pro Condensed Black"/>
              </a:rPr>
              <a:t>OUR PRINCIPLES OF </a:t>
            </a:r>
            <a:br>
              <a:rPr lang="fi-FI" sz="4000">
                <a:latin typeface="Acumin Pro Condensed Black" panose="020B0906020202020204" pitchFamily="34" charset="0"/>
              </a:rPr>
            </a:br>
            <a:r>
              <a:rPr lang="fi-FI" sz="4000">
                <a:latin typeface="Acumin Pro Condensed Black"/>
              </a:rPr>
              <a:t>SAFER SPACE</a:t>
            </a:r>
            <a:br>
              <a:rPr lang="fi-FI" sz="4000">
                <a:latin typeface="Acumin Pro Condensed Black" panose="020B0906020202020204" pitchFamily="34" charset="0"/>
              </a:rPr>
            </a:br>
            <a:endParaRPr lang="fi-FI">
              <a:latin typeface="Acumin Pro Condensed Black" panose="020B0906020202020204" pitchFamily="34" charset="0"/>
            </a:endParaRP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62272661-FE93-098A-B854-198BFD3AE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85" y="2902678"/>
            <a:ext cx="3949306" cy="34008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400">
                <a:latin typeface="Acumin Pro Condensed" panose="020B0506020202020204" pitchFamily="34" charset="0"/>
              </a:rPr>
              <a:t>At Seinäjoki University of Applied Sciences, we are committed to promoting equality and an open and respectful atmosphere. </a:t>
            </a:r>
            <a:endParaRPr lang="fi-FI" sz="2400">
              <a:latin typeface="Acumin Pro Condensed" panose="020B0506020202020204" pitchFamily="34" charset="0"/>
            </a:endParaRPr>
          </a:p>
          <a:p>
            <a:endParaRPr lang="en-GB" sz="2400">
              <a:latin typeface="Acumin Pro Condensed" panose="020B0506020202020204" pitchFamily="34" charset="0"/>
            </a:endParaRPr>
          </a:p>
          <a:p>
            <a:pPr marL="0" indent="0">
              <a:buNone/>
            </a:pPr>
            <a:r>
              <a:rPr lang="en-GB" sz="2400">
                <a:latin typeface="Acumin Pro Condensed" panose="020B0506020202020204" pitchFamily="34" charset="0"/>
              </a:rPr>
              <a:t>We follow the principles of a </a:t>
            </a:r>
            <a:br>
              <a:rPr lang="en-GB" sz="2400">
                <a:latin typeface="Acumin Pro Condensed" panose="020B0506020202020204" pitchFamily="34" charset="0"/>
              </a:rPr>
            </a:br>
            <a:r>
              <a:rPr lang="en-GB" sz="2400">
                <a:latin typeface="Acumin Pro Condensed" panose="020B0506020202020204" pitchFamily="34" charset="0"/>
              </a:rPr>
              <a:t>safer space in all our activities.</a:t>
            </a:r>
            <a:endParaRPr lang="fi-FI" sz="2400">
              <a:latin typeface="Acumin Pro Condensed" panose="020B0506020202020204" pitchFamily="34" charset="0"/>
            </a:endParaRPr>
          </a:p>
          <a:p>
            <a:endParaRPr lang="fi-FI" sz="2400"/>
          </a:p>
        </p:txBody>
      </p:sp>
      <p:pic>
        <p:nvPicPr>
          <p:cNvPr id="4" name="Kuva 3" descr="Kuva, joka sisältää kohteen Liila, orvokki, Magenta, vaaleanpunainen&#10;&#10;Kuvaus luotu automaattisesti">
            <a:extLst>
              <a:ext uri="{FF2B5EF4-FFF2-40B4-BE49-F238E27FC236}">
                <a16:creationId xmlns:a16="http://schemas.microsoft.com/office/drawing/2014/main" id="{3502D5BC-333E-5F72-7A98-67358FABE8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73780"/>
            <a:ext cx="437322" cy="1712686"/>
          </a:xfrm>
          <a:prstGeom prst="rect">
            <a:avLst/>
          </a:prstGeom>
        </p:spPr>
      </p:pic>
      <p:sp>
        <p:nvSpPr>
          <p:cNvPr id="7" name="Tekstiruutu 6">
            <a:extLst>
              <a:ext uri="{FF2B5EF4-FFF2-40B4-BE49-F238E27FC236}">
                <a16:creationId xmlns:a16="http://schemas.microsoft.com/office/drawing/2014/main" id="{CB6204F0-86D6-2BD8-53CE-F180E138DD7B}"/>
              </a:ext>
            </a:extLst>
          </p:cNvPr>
          <p:cNvSpPr txBox="1"/>
          <p:nvPr/>
        </p:nvSpPr>
        <p:spPr>
          <a:xfrm>
            <a:off x="5694504" y="828367"/>
            <a:ext cx="1709729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i-FI" b="1" err="1">
                <a:latin typeface="Acumin Pro Black" panose="020B0904020202020204" pitchFamily="34" charset="0"/>
              </a:rPr>
              <a:t>We</a:t>
            </a:r>
            <a:r>
              <a:rPr lang="fi-FI" b="1">
                <a:latin typeface="Acumin Pro Black" panose="020B0904020202020204" pitchFamily="34" charset="0"/>
              </a:rPr>
              <a:t> </a:t>
            </a:r>
            <a:r>
              <a:rPr lang="fi-FI" b="1" err="1">
                <a:latin typeface="Acumin Pro Black" panose="020B0904020202020204" pitchFamily="34" charset="0"/>
              </a:rPr>
              <a:t>avoid</a:t>
            </a:r>
            <a:r>
              <a:rPr lang="fi-FI" b="1">
                <a:latin typeface="Acumin Pro Black" panose="020B0904020202020204" pitchFamily="34" charset="0"/>
              </a:rPr>
              <a:t> </a:t>
            </a:r>
            <a:r>
              <a:rPr lang="fi-FI" b="1" err="1">
                <a:latin typeface="Acumin Pro Black" panose="020B0904020202020204" pitchFamily="34" charset="0"/>
              </a:rPr>
              <a:t>assumptions</a:t>
            </a:r>
            <a:r>
              <a:rPr lang="fi-FI" b="1">
                <a:latin typeface="Acumin Pro Black" panose="020B0904020202020204" pitchFamily="34" charset="0"/>
              </a:rPr>
              <a:t> of </a:t>
            </a:r>
            <a:r>
              <a:rPr lang="fi-FI" b="1" err="1">
                <a:latin typeface="Acumin Pro Black" panose="020B0904020202020204" pitchFamily="34" charset="0"/>
              </a:rPr>
              <a:t>matters</a:t>
            </a:r>
            <a:r>
              <a:rPr lang="fi-FI" b="1">
                <a:latin typeface="Acumin Pro Black" panose="020B0904020202020204" pitchFamily="34" charset="0"/>
              </a:rPr>
              <a:t> and </a:t>
            </a:r>
            <a:r>
              <a:rPr lang="fi-FI" b="1" err="1">
                <a:latin typeface="Acumin Pro Black" panose="020B0904020202020204" pitchFamily="34" charset="0"/>
              </a:rPr>
              <a:t>people</a:t>
            </a:r>
            <a:endParaRPr lang="fi-FI">
              <a:latin typeface="Acumin Pro Black" panose="020B0904020202020204" pitchFamily="34" charset="0"/>
            </a:endParaRPr>
          </a:p>
        </p:txBody>
      </p:sp>
      <p:sp>
        <p:nvSpPr>
          <p:cNvPr id="8" name="Tekstiruutu 7">
            <a:extLst>
              <a:ext uri="{FF2B5EF4-FFF2-40B4-BE49-F238E27FC236}">
                <a16:creationId xmlns:a16="http://schemas.microsoft.com/office/drawing/2014/main" id="{1CF0364B-AB2D-24C9-C296-0CBDA8339018}"/>
              </a:ext>
            </a:extLst>
          </p:cNvPr>
          <p:cNvSpPr txBox="1"/>
          <p:nvPr/>
        </p:nvSpPr>
        <p:spPr>
          <a:xfrm>
            <a:off x="9581622" y="959458"/>
            <a:ext cx="190465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i-FI" b="1" err="1">
                <a:latin typeface="Acumin Pro Black" panose="020B0904020202020204" pitchFamily="34" charset="0"/>
              </a:rPr>
              <a:t>We</a:t>
            </a:r>
            <a:r>
              <a:rPr lang="fi-FI" b="1">
                <a:latin typeface="Acumin Pro Black" panose="020B0904020202020204" pitchFamily="34" charset="0"/>
              </a:rPr>
              <a:t> act </a:t>
            </a:r>
            <a:endParaRPr lang="fi-FI">
              <a:latin typeface="Acumin Pro Black" panose="020B0904020202020204" pitchFamily="34" charset="0"/>
            </a:endParaRPr>
          </a:p>
          <a:p>
            <a:r>
              <a:rPr lang="fi-FI" b="1" err="1">
                <a:latin typeface="Acumin Pro Black" panose="020B0904020202020204" pitchFamily="34" charset="0"/>
              </a:rPr>
              <a:t>respectfully</a:t>
            </a:r>
            <a:r>
              <a:rPr lang="fi-FI" b="1">
                <a:latin typeface="Acumin Pro Black" panose="020B0904020202020204" pitchFamily="34" charset="0"/>
              </a:rPr>
              <a:t> and </a:t>
            </a:r>
            <a:r>
              <a:rPr lang="fi-FI" b="1" err="1">
                <a:latin typeface="Acumin Pro Black" panose="020B0904020202020204" pitchFamily="34" charset="0"/>
              </a:rPr>
              <a:t>openly</a:t>
            </a:r>
            <a:endParaRPr lang="fi-FI">
              <a:latin typeface="Acumin Pro Black" panose="020B0904020202020204" pitchFamily="34" charset="0"/>
            </a:endParaRPr>
          </a:p>
        </p:txBody>
      </p:sp>
      <p:sp>
        <p:nvSpPr>
          <p:cNvPr id="9" name="Tekstiruutu 8">
            <a:extLst>
              <a:ext uri="{FF2B5EF4-FFF2-40B4-BE49-F238E27FC236}">
                <a16:creationId xmlns:a16="http://schemas.microsoft.com/office/drawing/2014/main" id="{EC877A05-EF7F-BA38-D47C-16EEFFC42D61}"/>
              </a:ext>
            </a:extLst>
          </p:cNvPr>
          <p:cNvSpPr txBox="1"/>
          <p:nvPr/>
        </p:nvSpPr>
        <p:spPr>
          <a:xfrm>
            <a:off x="5652157" y="2963032"/>
            <a:ext cx="1972510" cy="9499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cumin Pro Black" panose="020B0904020202020204" pitchFamily="34" charset="0"/>
              </a:rPr>
              <a:t>We intervene in disrespectful </a:t>
            </a:r>
            <a:endParaRPr lang="fi-FI">
              <a:latin typeface="Acumin Pro Black" panose="020B0904020202020204" pitchFamily="34" charset="0"/>
            </a:endParaRPr>
          </a:p>
          <a:p>
            <a:r>
              <a:rPr lang="en-US" b="1" err="1">
                <a:latin typeface="Acumin Pro Black" panose="020B0904020202020204" pitchFamily="34" charset="0"/>
              </a:rPr>
              <a:t>behaviour</a:t>
            </a:r>
            <a:endParaRPr lang="fi-FI">
              <a:latin typeface="Acumin Pro Black" panose="020B0904020202020204" pitchFamily="34" charset="0"/>
            </a:endParaRPr>
          </a:p>
        </p:txBody>
      </p:sp>
      <p:sp>
        <p:nvSpPr>
          <p:cNvPr id="10" name="Tekstiruutu 9">
            <a:extLst>
              <a:ext uri="{FF2B5EF4-FFF2-40B4-BE49-F238E27FC236}">
                <a16:creationId xmlns:a16="http://schemas.microsoft.com/office/drawing/2014/main" id="{A20E81F6-D148-2FDD-9DAB-CF3D6CDC515F}"/>
              </a:ext>
            </a:extLst>
          </p:cNvPr>
          <p:cNvSpPr txBox="1"/>
          <p:nvPr/>
        </p:nvSpPr>
        <p:spPr>
          <a:xfrm>
            <a:off x="9596137" y="2850206"/>
            <a:ext cx="211545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cumin Pro Black" panose="020B0904020202020204" pitchFamily="34" charset="0"/>
              </a:rPr>
              <a:t>We do not approve of discrimination or harassment</a:t>
            </a:r>
            <a:endParaRPr lang="fi-FI">
              <a:latin typeface="Acumin Pro Black" panose="020B0904020202020204" pitchFamily="34" charset="0"/>
            </a:endParaRPr>
          </a:p>
        </p:txBody>
      </p:sp>
      <p:sp>
        <p:nvSpPr>
          <p:cNvPr id="11" name="Tekstiruutu 10">
            <a:extLst>
              <a:ext uri="{FF2B5EF4-FFF2-40B4-BE49-F238E27FC236}">
                <a16:creationId xmlns:a16="http://schemas.microsoft.com/office/drawing/2014/main" id="{652C68F9-9B14-C76E-DEE9-27D20C07A32D}"/>
              </a:ext>
            </a:extLst>
          </p:cNvPr>
          <p:cNvSpPr txBox="1"/>
          <p:nvPr/>
        </p:nvSpPr>
        <p:spPr>
          <a:xfrm>
            <a:off x="5666672" y="4904641"/>
            <a:ext cx="196525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cumin Pro Black" panose="020B0904020202020204" pitchFamily="34" charset="0"/>
              </a:rPr>
              <a:t>We bear the responsibility for our own communication</a:t>
            </a:r>
            <a:endParaRPr lang="fi-FI">
              <a:latin typeface="Acumin Pro Black" panose="020B0904020202020204" pitchFamily="34" charset="0"/>
            </a:endParaRPr>
          </a:p>
        </p:txBody>
      </p:sp>
      <p:sp>
        <p:nvSpPr>
          <p:cNvPr id="12" name="Tekstiruutu 11">
            <a:extLst>
              <a:ext uri="{FF2B5EF4-FFF2-40B4-BE49-F238E27FC236}">
                <a16:creationId xmlns:a16="http://schemas.microsoft.com/office/drawing/2014/main" id="{A117124C-8431-4DB3-0B7F-4339E6BB860C}"/>
              </a:ext>
            </a:extLst>
          </p:cNvPr>
          <p:cNvSpPr txBox="1"/>
          <p:nvPr/>
        </p:nvSpPr>
        <p:spPr>
          <a:xfrm>
            <a:off x="9596137" y="4890126"/>
            <a:ext cx="222794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cumin Pro Black" panose="020B0904020202020204" pitchFamily="34" charset="0"/>
              </a:rPr>
              <a:t>If we act wrong, </a:t>
            </a:r>
            <a:endParaRPr lang="fi-FI">
              <a:latin typeface="Acumin Pro Black" panose="020B0904020202020204" pitchFamily="34" charset="0"/>
            </a:endParaRPr>
          </a:p>
          <a:p>
            <a:r>
              <a:rPr lang="en-US" b="1">
                <a:latin typeface="Acumin Pro Black" panose="020B0904020202020204" pitchFamily="34" charset="0"/>
              </a:rPr>
              <a:t>we assume </a:t>
            </a:r>
            <a:endParaRPr lang="fi-FI">
              <a:latin typeface="Acumin Pro Black" panose="020B0904020202020204" pitchFamily="34" charset="0"/>
            </a:endParaRPr>
          </a:p>
          <a:p>
            <a:r>
              <a:rPr lang="en-US" b="1">
                <a:latin typeface="Acumin Pro Black" panose="020B0904020202020204" pitchFamily="34" charset="0"/>
              </a:rPr>
              <a:t>responsibility </a:t>
            </a:r>
          </a:p>
          <a:p>
            <a:r>
              <a:rPr lang="en-US" b="1">
                <a:latin typeface="Acumin Pro Black" panose="020B0904020202020204" pitchFamily="34" charset="0"/>
              </a:rPr>
              <a:t>and </a:t>
            </a:r>
            <a:r>
              <a:rPr lang="en-US" b="1" err="1">
                <a:latin typeface="Acumin Pro Black" panose="020B0904020202020204" pitchFamily="34" charset="0"/>
              </a:rPr>
              <a:t>apologise</a:t>
            </a:r>
            <a:endParaRPr lang="fi-FI">
              <a:latin typeface="Acumin Pro Black" panose="020B09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192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ema">
  <a:themeElements>
    <a:clrScheme name="SeAMK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542583"/>
      </a:accent1>
      <a:accent2>
        <a:srgbClr val="C7E6F7"/>
      </a:accent2>
      <a:accent3>
        <a:srgbClr val="ACD195"/>
      </a:accent3>
      <a:accent4>
        <a:srgbClr val="0F9ED5"/>
      </a:accent4>
      <a:accent5>
        <a:srgbClr val="A02B93"/>
      </a:accent5>
      <a:accent6>
        <a:srgbClr val="95928B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Esitys4" id="{5E08BCB5-2CA9-4A1B-810B-47B08FC321BA}" vid="{B76EACD4-314F-43C1-A2AE-BB2198E96CB2}"/>
    </a:ext>
  </a:extLst>
</a:theme>
</file>

<file path=ppt/theme/theme2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Asiakirja" ma:contentTypeID="0x010100EBA2483440C90C41A4D4DA25CF3CFD06" ma:contentTypeVersion="6" ma:contentTypeDescription="Luo uusi asiakirja." ma:contentTypeScope="" ma:versionID="67ae0d9065d3a808661377e663111899">
  <xsd:schema xmlns:xsd="http://www.w3.org/2001/XMLSchema" xmlns:xs="http://www.w3.org/2001/XMLSchema" xmlns:p="http://schemas.microsoft.com/office/2006/metadata/properties" xmlns:ns2="2554548b-a381-4ce4-a6ea-771ca64b6de0" xmlns:ns3="01147001-be4d-46a0-9e67-a2e58dca756c" targetNamespace="http://schemas.microsoft.com/office/2006/metadata/properties" ma:root="true" ma:fieldsID="3fabee420de5eee5a32d1adf62101e6b" ns2:_="" ns3:_="">
    <xsd:import namespace="2554548b-a381-4ce4-a6ea-771ca64b6de0"/>
    <xsd:import namespace="01147001-be4d-46a0-9e67-a2e58dca756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54548b-a381-4ce4-a6ea-771ca64b6de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147001-be4d-46a0-9e67-a2e58dca756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Jaettu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Jakamisen tiedot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Sisältölaji"/>
        <xsd:element ref="dc:title" minOccurs="0" maxOccurs="1" ma:index="4" ma:displayName="Otsikk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663BB26-7F8E-4D5C-B594-C73F25BFB19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15EAA69-6D96-434B-A4E0-181C29AD570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223988F-6A17-4E05-9705-F11562C1AB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554548b-a381-4ce4-a6ea-771ca64b6de0"/>
    <ds:schemaRef ds:uri="01147001-be4d-46a0-9e67-a2e58dca756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5d450db0-bd77-4f6d-8c24-f5b8eb41301d}" enabled="1" method="Standard" siteId="{8e83a730-1a46-40ed-8797-1d2d98cac2d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SeAMK-PPT-mallipohja-basic-2024-02</Template>
  <Application>Microsoft Office PowerPoint</Application>
  <PresentationFormat>Laajakuva</PresentationFormat>
  <Slides>2</Slides>
  <Notes>1</Notes>
  <HiddenSlides>0</HiddenSlides>
  <ScaleCrop>false</ScaleCrop>
  <HeadingPairs>
    <vt:vector size="4" baseType="variant">
      <vt:variant>
        <vt:lpstr>Teema</vt:lpstr>
      </vt:variant>
      <vt:variant>
        <vt:i4>1</vt:i4>
      </vt:variant>
      <vt:variant>
        <vt:lpstr>Dian otsikot</vt:lpstr>
      </vt:variant>
      <vt:variant>
        <vt:i4>2</vt:i4>
      </vt:variant>
    </vt:vector>
  </HeadingPairs>
  <TitlesOfParts>
    <vt:vector size="3" baseType="lpstr">
      <vt:lpstr>Office-teema</vt:lpstr>
      <vt:lpstr>TURVALLISEMMAN TILAN  PERIAATTEEMME</vt:lpstr>
      <vt:lpstr> OUR PRINCIPLES OF  SAFER SPACE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Pollari, Annika</dc:creator>
  <cp:revision>4</cp:revision>
  <dcterms:created xsi:type="dcterms:W3CDTF">2024-10-09T09:36:36Z</dcterms:created>
  <dcterms:modified xsi:type="dcterms:W3CDTF">2025-12-15T08:20:44Z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0x010100EBA2483440C90C41A4D4DA25CF3CFD06</vt:lpwstr>
  </property>
  <property fmtid="{D5CDD505-2E9C-101B-9397-08002B2CF9AE}" pid="3" name="ClassificationContentMarkingHeaderLocations">
    <vt:lpwstr>Office-teema:8</vt:lpwstr>
  </property>
  <property fmtid="{D5CDD505-2E9C-101B-9397-08002B2CF9AE}" pid="4" name="ClassificationContentMarkingHeaderText">
    <vt:lpwstr>Luottamuksellinen - Confidential (3Y)</vt:lpwstr>
  </property>
</Properties>
</file>

<file path=docProps/thumbnail.jpeg>
</file>